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3822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348669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So Much To Do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anywhere outside the shooting are,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held with both hands, buttstock on belt, safety on.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16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8B1B97-3DCD-49EA-B202-76584E5B1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384133"/>
            <a:ext cx="7031926" cy="57834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84561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 Much To Do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So Much To Do is a 32 round, 160 point, Comstock field course. There are sixteen USPSA targets. The best two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standing anywhere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standing anywhere outside the shooting area. Loaded carbine is held with both hands, safety on, buttstock on belt.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183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210</cp:revision>
  <cp:lastPrinted>2016-01-15T21:54:08Z</cp:lastPrinted>
  <dcterms:created xsi:type="dcterms:W3CDTF">2002-08-21T12:11:08Z</dcterms:created>
  <dcterms:modified xsi:type="dcterms:W3CDTF">2020-01-10T18:38:53Z</dcterms:modified>
  <cp:category>Shooting</cp:category>
</cp:coreProperties>
</file>